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669088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0EA24-DA03-48B4-892F-C3664CBCF461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16275-FB60-40EC-8B76-36534BFEB0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shoose.com/" TargetMode="External"/><Relationship Id="rId2" Type="http://schemas.openxmlformats.org/officeDocument/2006/relationships/hyperlink" Target="http://www.educationscotland.gov.uk/learningandteaching/curriculumareas/languages/scotslanguage/supportmaterials/genericresource_tcm4869283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digital.nls.uk/oor-wulli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scotland.gov.uk/learningandteaching/curriculumareas/languages/scotslanguage/supportmaterials/genericresource_tcm4869283.asp" TargetMode="External"/><Relationship Id="rId2" Type="http://schemas.openxmlformats.org/officeDocument/2006/relationships/hyperlink" Target="http://www.scotshoo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gital.nls.uk/oor-wulli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ttishbooktrust.com/learning/learning-resources/resource/phil-earles-creative-writing-mastercla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ASLS Writing competition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21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224" y="353291"/>
            <a:ext cx="9601200" cy="14859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47553"/>
            <a:ext cx="9601200" cy="4511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Now you are ready to write your story!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forget to use Phil Earle’s advice and the following websites to help you: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www.educationscotland.gov.uk/learningandteaching/curriculumareas/languages/scotslanguage/supportmaterials/genericresource_tcm4869283.asp</a:t>
            </a:r>
            <a:endParaRPr lang="en-GB" dirty="0" smtClean="0"/>
          </a:p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://www.scotshoose.com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0" indent="0">
              <a:buNone/>
            </a:pPr>
            <a:endParaRPr lang="en-GB" dirty="0">
              <a:hlinkClick r:id="rId4"/>
            </a:endParaRPr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://digital.nls.uk/oor-wullie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418" y="733423"/>
            <a:ext cx="28416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055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3769"/>
            <a:ext cx="9601200" cy="1227406"/>
          </a:xfrm>
        </p:spPr>
        <p:txBody>
          <a:bodyPr/>
          <a:lstStyle/>
          <a:p>
            <a:r>
              <a:rPr lang="en-GB" dirty="0" smtClean="0"/>
              <a:t>ASLS Competition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4732"/>
            <a:ext cx="9601200" cy="4052668"/>
          </a:xfrm>
        </p:spPr>
        <p:txBody>
          <a:bodyPr/>
          <a:lstStyle/>
          <a:p>
            <a:r>
              <a:rPr lang="en-GB" sz="2400" dirty="0" smtClean="0"/>
              <a:t>The story must be no longer than 750 words.</a:t>
            </a:r>
          </a:p>
          <a:p>
            <a:r>
              <a:rPr lang="en-GB" sz="2400" dirty="0" smtClean="0"/>
              <a:t>The story must be written in Scots (any dialect) or a mix of English and Scots.</a:t>
            </a:r>
            <a:endParaRPr lang="en-GB" sz="2400" dirty="0"/>
          </a:p>
          <a:p>
            <a:r>
              <a:rPr lang="en-GB" sz="2400" dirty="0" smtClean="0"/>
              <a:t>It must be your own original work.</a:t>
            </a:r>
          </a:p>
          <a:p>
            <a:r>
              <a:rPr lang="en-GB" sz="2400" dirty="0" smtClean="0"/>
              <a:t>Each school may submit 6 entries</a:t>
            </a:r>
          </a:p>
          <a:p>
            <a:r>
              <a:rPr lang="en-GB" sz="2400" dirty="0" smtClean="0"/>
              <a:t>The deadline is 31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May 2016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880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1905"/>
            <a:ext cx="9601200" cy="1485900"/>
          </a:xfrm>
        </p:spPr>
        <p:txBody>
          <a:bodyPr/>
          <a:lstStyle/>
          <a:p>
            <a:r>
              <a:rPr lang="en-GB" dirty="0" smtClean="0"/>
              <a:t>Resources to Help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108"/>
            <a:ext cx="9601200" cy="4853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 website with a good ‘word bank’ of Scots words:</a:t>
            </a: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://www.scotshoose.com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100 Key Scots words for your area: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www.educationscotland.gov.uk/learningandteaching/curriculumareas/languages/scotslanguage/supportmaterials/genericresource_tcm4869283.asp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/>
              <a:t>Oor</a:t>
            </a:r>
            <a:r>
              <a:rPr lang="en-GB" sz="2400" dirty="0" smtClean="0"/>
              <a:t> </a:t>
            </a:r>
            <a:r>
              <a:rPr lang="en-GB" sz="2400" dirty="0" err="1" smtClean="0"/>
              <a:t>Wullie’s</a:t>
            </a:r>
            <a:r>
              <a:rPr lang="en-GB" sz="2400" dirty="0" smtClean="0"/>
              <a:t> guide </a:t>
            </a:r>
            <a:r>
              <a:rPr lang="en-GB" sz="2400" dirty="0" err="1" smtClean="0"/>
              <a:t>tae</a:t>
            </a:r>
            <a:r>
              <a:rPr lang="en-GB" sz="2400" dirty="0" smtClean="0"/>
              <a:t> Scots Language:</a:t>
            </a:r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http://digital.nls.uk/oor-wullie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591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33754"/>
            <a:ext cx="9601200" cy="5433646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Watch the following videos and listen to the advice that Phil Earle gives on writing: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www.scottishbooktrust.com/learning/learning-resources/resource/phil-earles-creative-writing-masterclass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31199" y="388258"/>
            <a:ext cx="25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Watch…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504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985" y="410308"/>
            <a:ext cx="9601200" cy="5398477"/>
          </a:xfrm>
        </p:spPr>
        <p:txBody>
          <a:bodyPr/>
          <a:lstStyle/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Planning your story: Character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Think of your main character, and make notes on the following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Name</a:t>
            </a:r>
            <a:r>
              <a:rPr lang="en-GB" i="0" dirty="0"/>
              <a:t>, age, </a:t>
            </a:r>
            <a:r>
              <a:rPr lang="en-GB" i="0" dirty="0" smtClean="0"/>
              <a:t>gender.</a:t>
            </a:r>
            <a:endParaRPr lang="en-GB" i="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Occupation</a:t>
            </a:r>
            <a:r>
              <a:rPr lang="en-GB" i="0" dirty="0"/>
              <a:t>, family </a:t>
            </a:r>
            <a:r>
              <a:rPr lang="en-GB" i="0" dirty="0" smtClean="0"/>
              <a:t>background.</a:t>
            </a:r>
            <a:endParaRPr lang="en-GB" i="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Physical </a:t>
            </a:r>
            <a:r>
              <a:rPr lang="en-GB" i="0" dirty="0"/>
              <a:t>appearance and </a:t>
            </a:r>
            <a:r>
              <a:rPr lang="en-GB" i="0" dirty="0" smtClean="0"/>
              <a:t>personality.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is their earliest memory and why is it important?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94353" y="353089"/>
            <a:ext cx="2203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Write…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6862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23" y="398584"/>
            <a:ext cx="9601200" cy="57794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GB" sz="2800" dirty="0" smtClean="0"/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Write…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Planning your story - Setting</a:t>
            </a:r>
          </a:p>
          <a:p>
            <a:pPr marL="0" indent="0">
              <a:buNone/>
            </a:pPr>
            <a:endParaRPr lang="en-GB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season does your story take place in</a:t>
            </a:r>
            <a:r>
              <a:rPr lang="en-GB" i="0" dirty="0" smtClean="0"/>
              <a:t>?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Is your story set in the past, present or future? How will this influence the characters and plot?</a:t>
            </a:r>
            <a:endParaRPr lang="en-GB" i="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Where </a:t>
            </a:r>
            <a:r>
              <a:rPr lang="en-GB" i="0" dirty="0"/>
              <a:t>does your character live</a:t>
            </a:r>
            <a:r>
              <a:rPr lang="en-GB" i="0" dirty="0" smtClean="0"/>
              <a:t>?</a:t>
            </a:r>
            <a:endParaRPr lang="en-GB" i="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is their house like? </a:t>
            </a:r>
            <a:endParaRPr lang="en-GB" i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581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50985"/>
            <a:ext cx="9601200" cy="5767753"/>
          </a:xfrm>
        </p:spPr>
        <p:txBody>
          <a:bodyPr>
            <a:normAutofit/>
          </a:bodyPr>
          <a:lstStyle/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Write…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Planning your story - Plot</a:t>
            </a:r>
          </a:p>
          <a:p>
            <a:pPr marL="0" indent="0">
              <a:buNone/>
            </a:pPr>
            <a:endParaRPr lang="en-GB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will your character be doing as your story begins?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happens to them in the middle of the story</a:t>
            </a:r>
            <a:r>
              <a:rPr lang="en-GB" i="0" dirty="0" smtClean="0"/>
              <a:t>?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does your character wish to achieve and what obstacle will they have to overcome?</a:t>
            </a:r>
            <a:endParaRPr lang="en-GB" i="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What </a:t>
            </a:r>
            <a:r>
              <a:rPr lang="en-GB" i="0" dirty="0"/>
              <a:t>will events lead up to… what will be the climax of the story?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i="0" dirty="0" smtClean="0"/>
              <a:t>How </a:t>
            </a:r>
            <a:r>
              <a:rPr lang="en-GB" i="0" dirty="0"/>
              <a:t>will your story end?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92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3369"/>
          </a:xfrm>
        </p:spPr>
        <p:txBody>
          <a:bodyPr>
            <a:normAutofit fontScale="90000"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n-ea"/>
                <a:cs typeface="+mn-cs"/>
              </a:rPr>
              <a:t/>
            </a:r>
            <a:b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708" y="1512277"/>
            <a:ext cx="9601200" cy="463061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Phil Earle discusses hot-seating in his video… now it’s your turn to try!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/>
              <a:t>A volunteer should take a seat in front of the class and pretend to be the character that they’ve created. The class should then ask the ‘character’ questions.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u="sng" dirty="0" smtClean="0"/>
              <a:t>Pair Task</a:t>
            </a:r>
          </a:p>
          <a:p>
            <a:pPr marL="0" indent="0">
              <a:buNone/>
            </a:pPr>
            <a:r>
              <a:rPr lang="en-GB" sz="2400" dirty="0" smtClean="0"/>
              <a:t>Write down 3 insightful questions to ask a character.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58499" y="341366"/>
            <a:ext cx="1875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Talk…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30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877" y="275493"/>
            <a:ext cx="9601200" cy="14859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2615"/>
            <a:ext cx="9601200" cy="428478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Now read the examples of Scot stories.</a:t>
            </a:r>
          </a:p>
          <a:p>
            <a:pPr marL="0" indent="0">
              <a:buNone/>
            </a:pPr>
            <a:r>
              <a:rPr lang="en-GB" dirty="0" smtClean="0"/>
              <a:t>In groups, discuss the following: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good about the story?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could be improved?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Are there any Scots words that you already know?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Are there any new Scots words? Can you work out what they mean?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86883" y="435151"/>
            <a:ext cx="2218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Read…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435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83</TotalTime>
  <Words>432</Words>
  <Application>Microsoft Office PowerPoint</Application>
  <PresentationFormat>Custom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ASLS Writing competition</vt:lpstr>
      <vt:lpstr>ASLS Competition Rules</vt:lpstr>
      <vt:lpstr>Resources to Help You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ASLS Writing competition</dc:title>
  <dc:creator>Darren Green</dc:creator>
  <cp:lastModifiedBy>Hass</cp:lastModifiedBy>
  <cp:revision>12</cp:revision>
  <cp:lastPrinted>2016-01-05T11:31:38Z</cp:lastPrinted>
  <dcterms:created xsi:type="dcterms:W3CDTF">2016-01-03T16:13:13Z</dcterms:created>
  <dcterms:modified xsi:type="dcterms:W3CDTF">2016-03-15T10:25:06Z</dcterms:modified>
</cp:coreProperties>
</file>